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C"/>
    <a:srgbClr val="7EC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B2B80-1F86-2619-248E-CE74FED0F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81D459-68AE-079D-3EB0-5F22E77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273D42-C2D0-8EFA-F530-D10228FF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51AF6-C387-C6D1-F774-B04AD8DC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5E433-5774-2290-9646-C3FA4DEB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44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3720B-AB1B-E90B-A54E-7AC6EEBB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F11996-41FD-C1C4-4BBE-189FB24B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D83D13-F2F0-C6C3-3755-DC970DBD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FA50D2-268B-9572-40E5-B3E56638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A9F154-B627-65FD-0E62-C3CAF4E9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44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6BD6EF-030C-D9C8-7371-946AC372D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B0932B-1A3E-5ABB-2C67-C77D8F798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258F9-7225-FBDB-56C6-2D656A55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554A6-62B5-D4BE-FEF5-91893E28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588630-780E-BF85-51C9-A0187BB4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4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482A0-E56D-D98D-1A24-7F7B05D9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28654C-1B48-564D-8BC6-5D7DCEEAA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CBC4E6-E8FA-B09E-A91D-9A038ED3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97A5A-7D6F-B02B-F03C-185EF329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8BB96-64FA-3C29-CBB7-83D07D13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5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6395-0489-7914-7778-A8CE1652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3E886A-EF2E-3327-1EF5-2198E46C3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3375D-E1BF-1889-CE3F-7BF55424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E84317-4571-9146-9B87-F16173F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79A64-4DCA-B08E-C9E9-61B8818D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5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F7757-A8F3-2EF1-BD6A-40DE4E91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928246-9C4F-4C2F-7CBD-204BF5D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5449B2-FDAC-663C-1861-66F4CBA6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755F46-0274-0B1C-BAC8-8D742831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7413A7-D00E-64AA-C47F-92BE5E21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28DD8A-C8F7-835A-D7E7-D58CDE98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B8F5A-D592-7B3D-9B24-C8A1555C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F05570-BDED-A356-75FE-387BEE85A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40B78B-ACAF-12D0-07F9-AA554F1D4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7C85B6-0B72-5B79-1F63-F52667C98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1128B8-2FB9-328F-3BE7-38165B608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A1AC52-C37B-39B2-FE55-3AF7F611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62D0BA-F55B-FDED-750B-2A933E20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BB9D66-B74A-8B3F-B5FE-2C4C3FB3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2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D9062-EB64-901A-13A2-CE607DC6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A3EEFA-7F81-6A27-BAA8-6B7C56A1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4EB7E2-6497-88BC-9BE1-17539160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55FFC91-090C-1B7F-8D24-6B097D06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5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60D364-C070-AA0F-CEF2-EA31D9EE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EC8E5E-C250-E081-CA95-F1104FE3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C915D5-C21D-3188-1A9B-346F7E8D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0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7527D-9DBA-C954-DFDD-061076F7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F9D06-3862-02AE-853D-29F4F255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40BC33-7402-23A3-C551-D6E18FB18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B66E55-FC5E-14C8-F6E6-2882A356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D8A013-64C2-0CB4-309E-C74E90DE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AB7AC9-A6FB-85A4-B224-6266CDAF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6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F4E47-6B3C-E508-F790-DB06591B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EE248C-1F84-82D5-C126-90380A2E2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3AB47B-748D-8392-5B59-A4626AF26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A9B0C1-FA2B-93C1-597E-2924DCB9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2949F-D1F0-AA81-AEFF-2759F3F1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ACA65-8CC5-1A5B-D44E-2CB1942D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07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BE2947-114A-CEF6-AAEB-9BC35214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D776A5-9BB6-0ECF-609D-7BA5BB53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91789A-58C9-128A-466E-ECD683F5E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BAE-7EDE-456F-8036-E521D88A51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B9A911-994E-5601-5409-C1AAB32CD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FB6B8-57C2-D7AA-1A4A-1B6C89265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C15C-7117-4654-A63F-5B7D38379F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8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8DA7E-60E5-0351-9B98-8036F5580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619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t-BR" sz="5400" dirty="0">
                <a:solidFill>
                  <a:schemeClr val="bg1"/>
                </a:solidFill>
                <a:latin typeface="Gotham Black" pitchFamily="50" charset="0"/>
              </a:rPr>
              <a:t>Gotham Black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69BCDB-C25E-D116-C385-2FEB9406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619" y="4539129"/>
            <a:ext cx="5970495" cy="1655762"/>
          </a:xfrm>
        </p:spPr>
        <p:txBody>
          <a:bodyPr>
            <a:normAutofit/>
          </a:bodyPr>
          <a:lstStyle/>
          <a:p>
            <a:pPr algn="l"/>
            <a:r>
              <a:rPr lang="pt-BR" sz="9600" dirty="0">
                <a:solidFill>
                  <a:srgbClr val="7ECCBA"/>
                </a:solidFill>
                <a:latin typeface="Charlotte" panose="02000500000000000000" pitchFamily="2" charset="0"/>
              </a:rPr>
              <a:t>Charlotte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259E7E-CFEA-9B73-B575-840D37DD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88" y="759950"/>
            <a:ext cx="2483223" cy="9112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92AB6C-398F-E67E-51AB-5F2CDAAF500E}"/>
              </a:ext>
            </a:extLst>
          </p:cNvPr>
          <p:cNvSpPr txBox="1"/>
          <p:nvPr/>
        </p:nvSpPr>
        <p:spPr>
          <a:xfrm>
            <a:off x="6952129" y="881162"/>
            <a:ext cx="201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Lato Light" panose="020F0302020204030203" pitchFamily="34" charset="0"/>
              </a:rPr>
              <a:t>2nd National</a:t>
            </a:r>
          </a:p>
          <a:p>
            <a:r>
              <a:rPr lang="pt-BR" sz="2000" dirty="0">
                <a:solidFill>
                  <a:schemeClr val="bg1"/>
                </a:solidFill>
                <a:latin typeface="Lato Light" panose="020F0302020204030203" pitchFamily="34" charset="0"/>
              </a:rPr>
              <a:t>BAPS Congress</a:t>
            </a:r>
          </a:p>
        </p:txBody>
      </p:sp>
    </p:spTree>
    <p:extLst>
      <p:ext uri="{BB962C8B-B14F-4D97-AF65-F5344CB8AC3E}">
        <p14:creationId xmlns:p14="http://schemas.microsoft.com/office/powerpoint/2010/main" val="1180025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Charlotte</vt:lpstr>
      <vt:lpstr>Gotham Black</vt:lpstr>
      <vt:lpstr>Lato Light</vt:lpstr>
      <vt:lpstr>Tema do Office</vt:lpstr>
      <vt:lpstr>Gotham Black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Gotham Light</dc:title>
  <dc:creator>NATAN CAMPOS TIENGO</dc:creator>
  <cp:lastModifiedBy>NATAN CAMPOS TIENGO</cp:lastModifiedBy>
  <cp:revision>4</cp:revision>
  <dcterms:created xsi:type="dcterms:W3CDTF">2023-07-24T13:43:21Z</dcterms:created>
  <dcterms:modified xsi:type="dcterms:W3CDTF">2023-07-24T14:30:11Z</dcterms:modified>
</cp:coreProperties>
</file>