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5A94F-477A-ED88-F625-3C32EC020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D1AA8-551A-921F-07ED-FF1A70FBF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EDE89F-210F-C50D-5394-79D9A7A5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DDDD4F-2EF4-0D6E-0242-BF0529C1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20D3DD-CAF1-5D06-9177-8EBA5FEE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6CAAA-9FF1-42B8-8C30-C2D71480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0A076E-B01F-A196-8864-C4555F729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FEADFD-5BF6-E29A-ED7C-38DBD223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B7487B-B158-8311-6F6F-50E9F4F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89BFB9-629A-49A1-2A12-3D55CAB4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48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53CDB5-B60A-523B-9F6B-BAD81633E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8C2675-2AA0-F7B9-5062-BCD68DBFF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5AFF8F-FA3C-15D1-99E0-EB575E3D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7E09A2-1A07-01E0-7529-15A75E42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DB3AE-E6D3-4066-BB25-11728D7F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4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E3E12-3A39-8D91-281B-81BD4FFC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34F748-F0DC-AA91-FCE6-D9DD060E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E7C04B-1F22-B538-2C42-6F4BD9E7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4206B7-A4FA-D456-0893-3427F1AF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D9F562-BD7D-D264-1319-BF5566B3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4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B9DED-90C5-1403-3307-5D51B2FB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72F95F-5477-F274-0325-14D7110DB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6824DA-9399-060B-53BE-CB885282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CFFBA6-39D3-9F85-A822-7CF2EE91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10C551-974B-4102-2EF4-CA812BE4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79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7A2EE-3875-15ED-C3AB-2C1BC715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C3D5D-0D79-2839-3EA8-0F4710D20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1AFDF0-AF59-2366-790B-F0A282DD6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D8ED42-15CA-2678-DC39-538C2496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FF6CEC-B169-9332-F09D-5CC7E3AA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F763D9-98ED-2D9B-7C16-12DA8F35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39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69B0C-E8C6-D578-2134-672AF058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FAB269-FDA5-70C8-6A72-2A702CAC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2E1B3D-F0F9-4514-7C8F-F5DDBB47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554E74-6817-95E1-3F6B-FBA94CF56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83071B-B25B-D5A3-1A12-12C58EB4C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5D2606-0F98-7C1F-2359-6DF56B88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D55D53-9090-BAFA-CA8D-34DA7657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7739B2-F376-8A26-4E0F-CF386912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6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CC5CF-2503-66DE-FD76-C2454E21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9B0359-B372-326A-0E77-725005C1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C7092F-78E0-80D6-3F7D-06139AC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A0ACE2-549B-D946-BC88-224496B2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44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39707F-4CC4-681A-9124-8B655565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77B05E4-F4D6-B4B5-84A3-5676E8FA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A7BA05-2ADD-3258-3FD7-D7297751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58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A0A92-C62C-45D5-A2DB-39147C65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D53DAA-B443-1D48-B0FD-E067301F5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1E8CDC-9376-74EB-FDB1-E2E31988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676FAA-B3F4-D310-65CC-351ED56A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B6BF4C-9222-E8F4-47A7-E29EE744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97BBB4-0B27-17A0-80FA-347358DF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3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B766C-2282-17CE-752E-9C1DE7C8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85273F-5099-43DB-A92D-5FEDB9B01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507D00-FF4B-2B46-0D30-78ABC134F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062CFB-300F-DEC8-9E46-E8995CC4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459B64-2797-682F-EBF8-F626F67D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E261F2-4351-C42A-D33C-14ABA73A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74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C58090-7334-AF9F-2E84-8FAC752E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559DC3-5378-0F29-6A24-F358283B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1F2287-85BC-5ED3-79AA-2C83C832E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05EDA-1D4D-4338-AF4B-BB47E2B27190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C4DB07-A8AD-8B0B-4D02-0BFB3379C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C2367-5790-E7F0-122E-20130DFA5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2070-B702-4644-91AC-91139DB68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55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233AB5C-DE42-BEEA-51AD-094924C0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Gotham Light" panose="02000603030000020004" pitchFamily="2" charset="0"/>
              </a:rPr>
              <a:t>Use a fonte Gotham Light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BF76612-4A7E-98D5-6249-20025BF0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>
                <a:latin typeface="Gotham Light" panose="02000603030000020004" pitchFamily="2" charset="0"/>
              </a:rPr>
              <a:t>Gothan</a:t>
            </a:r>
            <a:r>
              <a:rPr lang="pt-BR" dirty="0">
                <a:latin typeface="Gotham Light" panose="02000603030000020004" pitchFamily="2" charset="0"/>
              </a:rPr>
              <a:t> Light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039A1B5-17D9-F14C-CFCA-7330F3EB8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33" y="365125"/>
            <a:ext cx="1999294" cy="11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Light</vt:lpstr>
      <vt:lpstr>Tema do Office</vt:lpstr>
      <vt:lpstr>Use a fonte Gotham 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 fonte Gotham Light</dc:title>
  <dc:creator>NATAN CAMPOS TIENGO</dc:creator>
  <cp:lastModifiedBy>NATAN CAMPOS TIENGO</cp:lastModifiedBy>
  <cp:revision>2</cp:revision>
  <dcterms:created xsi:type="dcterms:W3CDTF">2023-07-24T16:37:19Z</dcterms:created>
  <dcterms:modified xsi:type="dcterms:W3CDTF">2023-07-24T16:41:12Z</dcterms:modified>
</cp:coreProperties>
</file>