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4207F-D84A-DBC3-42E5-62E1045DA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E4E746-2608-69A0-CF9F-C9C946246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F13E4-B121-63AD-1A5E-77FE6145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E3FF48-EDC8-E84C-C135-5F87E92E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BAFB9-7FF3-1DB1-84B9-3FD4D116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65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6F4B5-0E54-3FD7-F33C-CDA7BEE3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36697C-C146-E43D-FB96-1E0CB5568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B898B9-35BF-ED30-67EB-50F74829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BFB310-8D90-CFA4-0818-4A43E2F2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7DC51E-433C-DBF2-5AE3-D030D268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96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D9B685-A854-C83D-CC19-9BED84221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07C954-2BC2-D87B-B1E1-15C04945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9D6E08-C449-DBD6-0260-1221C00A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EE527A-D648-B4FB-7C11-8D24485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BF96EE-9464-DC4E-FD12-6D9FD788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6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33A82-58C8-5FAA-7E43-DCACB92A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3111E-A176-2759-059F-197E8030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9A649-D34B-2FAC-7E54-CF0EEB73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6AB6F-66AB-E459-BB74-0722F8B4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987D5C-A31C-4C72-7FD4-41E3E755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15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05C25-8CB8-31CD-C318-51BE3F73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C5DB7-8E50-D65C-12CC-42AE41C6E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F0EDA-BBD6-010F-BE44-C6DD2A2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8B0FD-9EC4-15CC-86CF-9B869234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E77DC0-F66F-44C1-3CAC-DBF4FECC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6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634DA-80C0-3706-2FB5-1F141691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52183A-E827-EBFA-A464-FDFF982F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2CA49D-1E7A-2375-F422-CF778E15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294CC9-9246-A306-FDC1-9987BF61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858420-31EA-858F-7F23-55E6DC3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37DB49-A304-F6DA-90F0-10CEB688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B8572-E17D-F9D4-211A-5213D4DF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572536-FE99-C4A3-C381-07F27E71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F1CBA4-3599-FA9A-598B-75CDC918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922A7A-CC4B-6CBA-4A8D-C6070E2B2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8E2997-B31F-B60D-E87E-37244EE32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A5755-8132-38DD-6961-1512AEFB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43A91-4594-E4F3-751B-D64AC613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9082D2-A047-F690-B93C-7A03829B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9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16129-F818-5F7A-CF97-86752DF5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507B27-78E8-B1F3-1086-DDEC49FB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8C19E8-A675-6A72-C32E-D3A771BA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B9DBB7-B9F8-F4F7-1A04-BB61714B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2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78B409-5128-DFF8-90E9-619C97A3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C711C1-F4B4-D409-3244-C0DCEF85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16D7C5-D851-AAED-37BC-E2680BF8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0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56000-ABBA-10A6-DE08-94DB6525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3B473-CE65-BB6B-1B1D-EE20927D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0FACA6-DAE1-3A57-578B-EE3191DAA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71455D-AF6F-4C31-686B-3D24D5B6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450363-87F1-3B6A-EAA2-3792F863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A27D55-C7E2-5EDA-54A8-140FF744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60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D7FCE-74EA-AA73-81AF-F676BAC5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D8A95E-AF97-F3AC-A1F3-C31138FDE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F3688D-36D7-7D2E-9097-FA79A2278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67A409-4D2D-94C5-0283-3F545339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2300F-08E3-129E-DE5A-6703F244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6FAF01-60B6-2847-76B2-5964CF0D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9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CEF3D7-40CF-B304-4F08-A2AE2A46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650DA2-9BB7-4B9A-A5D2-A98922A50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B7C19D-79FC-D86E-4931-1DF573933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914B-226B-42D0-8B26-D79F82979EA5}" type="datetimeFigureOut">
              <a:rPr lang="pt-BR" smtClean="0"/>
              <a:t>24/07/2023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6787E5-93A7-F13F-EDC9-074928CAF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DBDA1-685A-04B2-61D5-B34015745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BE84-CC35-4A9F-A15F-9089EE7D74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2050BA6-6448-FDC7-5FBA-E282D0CC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 Light" panose="02000603030000020004" pitchFamily="2" charset="0"/>
              </a:rPr>
              <a:t>Gotham Light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75EC285-FD8B-1B2B-0EB3-DB9853B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Gotham Light" panose="02000603030000020004" pitchFamily="2" charset="0"/>
              </a:rPr>
              <a:t>Gotham Light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C33760-3D1A-BF96-4320-ED3C23933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32" y="365125"/>
            <a:ext cx="1994656" cy="11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Gotham Light</vt:lpstr>
      <vt:lpstr>Tema do Office</vt:lpstr>
      <vt:lpstr>Gotham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Gotham Light</dc:title>
  <dc:creator>NATAN CAMPOS TIENGO</dc:creator>
  <cp:lastModifiedBy>NATAN CAMPOS TIENGO</cp:lastModifiedBy>
  <cp:revision>1</cp:revision>
  <dcterms:created xsi:type="dcterms:W3CDTF">2023-07-24T16:40:07Z</dcterms:created>
  <dcterms:modified xsi:type="dcterms:W3CDTF">2023-07-24T16:40:07Z</dcterms:modified>
</cp:coreProperties>
</file>