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BF5"/>
    <a:srgbClr val="80C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21F72-16A9-FF71-3F9F-1960AB4DF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27AA6F-BF02-78E7-D95B-730D644F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E3EDD5-39DD-5E51-59DD-AB60458C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C5C370-6A19-94BF-266E-F8C9C76B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DC7C8B-A695-2B37-D4E1-E3BCF589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8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A9D96-BF53-A629-A1E9-55AE912A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DADB51-3C52-19FC-FD0B-CDFD0BAE2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F17B07-87F0-DE2B-8D46-6670B002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50A40E-3E8E-48F7-0E8A-F18A1D47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62AF80-232A-8762-C4CF-765CEAAA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32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0078E4-A8C2-38E1-317C-7992AC1B7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41534F-CFF0-EA0C-51E5-D6B10811E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50F230-2E39-6977-FF82-2456E7B3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899DF5-1BEB-9757-6811-48A1C76F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7321-840D-C5F5-A0BF-32D81DE4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13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3906B-EAA5-6622-ABCC-F82A26CF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979FD9-ECBD-22AD-279D-14445100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BFBE64-0C59-5E21-9772-5EA072E9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9B76AA-4F4B-6FE7-1131-00460001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7FFBF6-3E41-A67F-BBEC-04160A66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4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9074F-45F6-4AE6-6954-A24F19BC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64F2D0-F32A-CCF4-021F-6DB1028F0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A7C230-EBEB-BCE8-17E2-3BB5F72F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DAF762-78AD-B86B-6351-2BFF43C8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76122E-F38C-48BC-02C7-817A081C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18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09910-8A56-70C7-FAE2-68CDF735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CCE8AA-8B66-1DE7-5002-4F4434488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78DEF1-5364-FBA5-3D83-CC0BDFEEC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67C936-FF56-C9DD-76BF-715D4F06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66ADE7-0514-4087-43F6-A142358F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CFCBF1-D6F6-FB2C-8948-8D7A4687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2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45408-FF89-1C7B-7D89-DE4AEB80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4DD779-713A-56B5-7994-D5253B079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9003D0-3DAA-8263-BA27-DA3AAA077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67AF2A-C7A1-DECB-1405-850C4BF1D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34CA5A-E21D-89E7-FB67-AD4A05733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C3F5D2-4406-7844-1DD5-4A7EE75D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5137ED-C86F-6827-D3E9-38EE1980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AA23BA-6573-866B-B1F6-BB96A4DA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79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49F72-5254-0FC2-CAA8-8802CC44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FE531D-D324-3374-7EE2-8764DB06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92A513-82A3-CFE9-FB9C-F054A497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6B0E81-E4C7-B1EC-CEB3-9D928767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41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EFEBFA-D7EB-A653-1F82-CE10EA85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D24F3B-7D2B-EC3F-109F-94568E78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D7AFA8-357C-390A-2EDC-B8E7583A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62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1907F-7250-720F-B781-F0CFB1AE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BEB7A1-E1FE-544D-FC1E-82632C45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57FE68-20BA-4258-918D-8AF8A0D30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225672-6A45-C4A9-E4EF-945F7B6A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BB559A-6937-A9DC-B610-6B521187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A855FC-6959-7DC5-E366-16097F4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98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33BE5-9F11-81B3-4104-59C645BB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7F8B436-11F8-3137-99F9-5CBFC9C78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D60999-1837-C200-04CB-F04DED408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759F3C-BDB6-6C98-B01D-7FD8564B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C0CDE5-AF63-051A-FBF3-3C231D56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663A2E-3041-0E6F-0796-C10C0707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698869A-A29D-10E6-9830-DB982772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53C522-B2D7-B7CD-421C-9DF0354DD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02CEBE-AE1C-523D-5B0F-F2F70294F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E5E5A-B1FD-4D2C-970B-DA9214ADB152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037104-E30E-8E64-356A-AE65895C6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C1EDEC-E415-EEA8-8A0D-E023CEBAC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F7B7-E7B6-4489-B9E2-7556CD1A2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23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CECB9A-5632-73A9-D99A-A41F05D8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Gotham Light" panose="02000603030000020004" pitchFamily="2" charset="0"/>
              </a:rPr>
              <a:t>Gotham Light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A450568-1D57-2B0F-B905-5084AB80D1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>
                <a:latin typeface="Gotham Light" panose="02000603030000020004" pitchFamily="2" charset="0"/>
              </a:rPr>
              <a:t>Gotham Light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035C91-6A06-922F-F065-AD67FCA13E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Gotham Light" panose="02000603030000020004" pitchFamily="2" charset="0"/>
              </a:rPr>
              <a:t>Imagem ou texto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59691B-9F74-6A02-96E6-C3A6EE69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65" y="365125"/>
            <a:ext cx="2009062" cy="11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6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Gotham Light</vt:lpstr>
      <vt:lpstr>Tema do Office</vt:lpstr>
      <vt:lpstr>Gotham 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Gotham Light</dc:title>
  <dc:creator>NATAN CAMPOS TIENGO</dc:creator>
  <cp:lastModifiedBy>NATAN CAMPOS TIENGO</cp:lastModifiedBy>
  <cp:revision>1</cp:revision>
  <dcterms:created xsi:type="dcterms:W3CDTF">2023-07-24T16:45:21Z</dcterms:created>
  <dcterms:modified xsi:type="dcterms:W3CDTF">2023-07-24T16:45:43Z</dcterms:modified>
</cp:coreProperties>
</file>